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3"/>
    <p:sldId id="257" r:id="rId14"/>
  </p:sldIdLst>
  <p:sldSz cx="4572000" cy="6400800"/>
  <p:notesSz cx="6858000" cy="9144000"/>
  <p:embeddedFontLst>
    <p:embeddedFont>
      <p:font typeface="Raleway" charset="1" panose="020B0503030101060003"/>
      <p:regular r:id="rId6"/>
    </p:embeddedFont>
    <p:embeddedFont>
      <p:font typeface="Raleway Bold" charset="1" panose="020B0803030101060003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League Spartan" charset="1" panose="000008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slides/slide1.xml" Type="http://schemas.openxmlformats.org/officeDocument/2006/relationships/slide"/><Relationship Id="rId14" Target="slides/slide2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20676" y="308844"/>
            <a:ext cx="3930649" cy="5883216"/>
            <a:chOff x="0" y="0"/>
            <a:chExt cx="6704868" cy="1003554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6704867" cy="10035540"/>
            </a:xfrm>
            <a:custGeom>
              <a:avLst/>
              <a:gdLst/>
              <a:ahLst/>
              <a:cxnLst/>
              <a:rect r="r" b="b" t="t" l="l"/>
              <a:pathLst>
                <a:path h="10035540" w="6704867">
                  <a:moveTo>
                    <a:pt x="6704867" y="439420"/>
                  </a:moveTo>
                  <a:lnTo>
                    <a:pt x="6704867" y="8348980"/>
                  </a:lnTo>
                  <a:cubicBezTo>
                    <a:pt x="6704867" y="8591550"/>
                    <a:pt x="6508017" y="8788400"/>
                    <a:pt x="6265448" y="8788400"/>
                  </a:cubicBezTo>
                  <a:lnTo>
                    <a:pt x="1780540" y="8788400"/>
                  </a:lnTo>
                  <a:cubicBezTo>
                    <a:pt x="1925320" y="9215120"/>
                    <a:pt x="2146300" y="9617710"/>
                    <a:pt x="2298700" y="10035540"/>
                  </a:cubicBezTo>
                  <a:cubicBezTo>
                    <a:pt x="2123440" y="9781540"/>
                    <a:pt x="1510030" y="9265920"/>
                    <a:pt x="1162050" y="8788400"/>
                  </a:cubicBezTo>
                  <a:lnTo>
                    <a:pt x="439420" y="8788400"/>
                  </a:lnTo>
                  <a:cubicBezTo>
                    <a:pt x="196850" y="8788400"/>
                    <a:pt x="0" y="8591550"/>
                    <a:pt x="0" y="8348980"/>
                  </a:cubicBezTo>
                  <a:lnTo>
                    <a:pt x="0" y="439420"/>
                  </a:lnTo>
                  <a:cubicBezTo>
                    <a:pt x="0" y="196850"/>
                    <a:pt x="196850" y="0"/>
                    <a:pt x="439420" y="0"/>
                  </a:cubicBezTo>
                  <a:lnTo>
                    <a:pt x="6265447" y="0"/>
                  </a:lnTo>
                  <a:cubicBezTo>
                    <a:pt x="6508017" y="0"/>
                    <a:pt x="6704867" y="196850"/>
                    <a:pt x="6704867" y="439420"/>
                  </a:cubicBezTo>
                  <a:close/>
                </a:path>
              </a:pathLst>
            </a:custGeom>
            <a:solidFill>
              <a:srgbClr val="EE478D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548271" y="885834"/>
            <a:ext cx="3463637" cy="2065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03"/>
              </a:lnSpc>
            </a:pPr>
            <a:r>
              <a:rPr lang="en-US" sz="3600" spc="252">
                <a:solidFill>
                  <a:srgbClr val="EDEBEB"/>
                </a:solidFill>
                <a:latin typeface="League Spartan"/>
              </a:rPr>
              <a:t>WE HAVE INSTALLED</a:t>
            </a:r>
            <a:r>
              <a:rPr lang="en-US" sz="3600" spc="252">
                <a:solidFill>
                  <a:srgbClr val="EDEBEB"/>
                </a:solidFill>
                <a:latin typeface="League Spartan"/>
              </a:rPr>
              <a:t> new software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39343" y="614695"/>
            <a:ext cx="3281494" cy="194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57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548271" y="3428884"/>
            <a:ext cx="3463637" cy="153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030"/>
              </a:lnSpc>
            </a:pPr>
            <a:r>
              <a:rPr lang="en-US" sz="1400" spc="126">
                <a:solidFill>
                  <a:srgbClr val="EDEBEB"/>
                </a:solidFill>
                <a:latin typeface="Raleway"/>
              </a:rPr>
              <a:t>We are currently upgrading our computer software. We apologise for any delays you may experience and appreciate your patience.</a:t>
            </a:r>
          </a:p>
          <a:p>
            <a:pPr>
              <a:lnSpc>
                <a:spcPts val="2030"/>
              </a:lnSpc>
            </a:pPr>
          </a:p>
          <a:p>
            <a:pPr>
              <a:lnSpc>
                <a:spcPts val="2030"/>
              </a:lnSpc>
            </a:pPr>
            <a:r>
              <a:rPr lang="en-US" sz="1400" spc="126">
                <a:solidFill>
                  <a:srgbClr val="EDEBEB"/>
                </a:solidFill>
                <a:latin typeface="Raleway"/>
              </a:rPr>
              <a:t>Thank you for your understanding.</a:t>
            </a:r>
          </a:p>
        </p:txBody>
      </p:sp>
      <p:sp>
        <p:nvSpPr>
          <p:cNvPr name="AutoShape 7" id="7"/>
          <p:cNvSpPr/>
          <p:nvPr/>
        </p:nvSpPr>
        <p:spPr>
          <a:xfrm rot="0">
            <a:off x="548271" y="3079766"/>
            <a:ext cx="701074" cy="0"/>
          </a:xfrm>
          <a:prstGeom prst="line">
            <a:avLst/>
          </a:prstGeom>
          <a:ln cap="flat" w="47625">
            <a:solidFill>
              <a:srgbClr val="EDEBEB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2"/>
          <a:srcRect l="0" t="1146" r="0" b="1146"/>
          <a:stretch>
            <a:fillRect/>
          </a:stretch>
        </p:blipFill>
        <p:spPr>
          <a:xfrm flipH="false" flipV="false" rot="0">
            <a:off x="320676" y="5981853"/>
            <a:ext cx="695790" cy="235989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727199" y="5847891"/>
            <a:ext cx="2466975" cy="369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452"/>
              </a:lnSpc>
            </a:pPr>
            <a:r>
              <a:rPr lang="en-US" sz="1200" spc="72">
                <a:solidFill>
                  <a:srgbClr val="1E1E1E"/>
                </a:solidFill>
                <a:latin typeface="Raleway"/>
              </a:rPr>
              <a:t>Customisable field for the Clinic Name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B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20676" y="308844"/>
            <a:ext cx="3930649" cy="5883216"/>
            <a:chOff x="0" y="0"/>
            <a:chExt cx="6704868" cy="1003554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6704867" cy="10035540"/>
            </a:xfrm>
            <a:custGeom>
              <a:avLst/>
              <a:gdLst/>
              <a:ahLst/>
              <a:cxnLst/>
              <a:rect r="r" b="b" t="t" l="l"/>
              <a:pathLst>
                <a:path h="10035540" w="6704867">
                  <a:moveTo>
                    <a:pt x="6704867" y="439420"/>
                  </a:moveTo>
                  <a:lnTo>
                    <a:pt x="6704867" y="8348980"/>
                  </a:lnTo>
                  <a:cubicBezTo>
                    <a:pt x="6704867" y="8591550"/>
                    <a:pt x="6508017" y="8788400"/>
                    <a:pt x="6265448" y="8788400"/>
                  </a:cubicBezTo>
                  <a:lnTo>
                    <a:pt x="1780540" y="8788400"/>
                  </a:lnTo>
                  <a:cubicBezTo>
                    <a:pt x="1925320" y="9215120"/>
                    <a:pt x="2146300" y="9617710"/>
                    <a:pt x="2298700" y="10035540"/>
                  </a:cubicBezTo>
                  <a:cubicBezTo>
                    <a:pt x="2123440" y="9781540"/>
                    <a:pt x="1510030" y="9265920"/>
                    <a:pt x="1162050" y="8788400"/>
                  </a:cubicBezTo>
                  <a:lnTo>
                    <a:pt x="439420" y="8788400"/>
                  </a:lnTo>
                  <a:cubicBezTo>
                    <a:pt x="196850" y="8788400"/>
                    <a:pt x="0" y="8591550"/>
                    <a:pt x="0" y="8348980"/>
                  </a:cubicBezTo>
                  <a:lnTo>
                    <a:pt x="0" y="439420"/>
                  </a:lnTo>
                  <a:cubicBezTo>
                    <a:pt x="0" y="196850"/>
                    <a:pt x="196850" y="0"/>
                    <a:pt x="439420" y="0"/>
                  </a:cubicBezTo>
                  <a:lnTo>
                    <a:pt x="6265447" y="0"/>
                  </a:lnTo>
                  <a:cubicBezTo>
                    <a:pt x="6508017" y="0"/>
                    <a:pt x="6704867" y="196850"/>
                    <a:pt x="6704867" y="4394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548271" y="828684"/>
            <a:ext cx="3463637" cy="2065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03"/>
              </a:lnSpc>
            </a:pPr>
            <a:r>
              <a:rPr lang="en-US" sz="3600" spc="252">
                <a:solidFill>
                  <a:srgbClr val="1E1E1E"/>
                </a:solidFill>
                <a:latin typeface="League Spartan"/>
              </a:rPr>
              <a:t>WE HAVE INSTALLED</a:t>
            </a:r>
            <a:r>
              <a:rPr lang="en-US" sz="3600" spc="252">
                <a:solidFill>
                  <a:srgbClr val="1E1E1E"/>
                </a:solidFill>
                <a:latin typeface="League Spartan"/>
              </a:rPr>
              <a:t> new software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39343" y="614695"/>
            <a:ext cx="3281494" cy="194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57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548271" y="3371734"/>
            <a:ext cx="3463637" cy="153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030"/>
              </a:lnSpc>
            </a:pPr>
            <a:r>
              <a:rPr lang="en-US" sz="1400" spc="126">
                <a:solidFill>
                  <a:srgbClr val="1E1E1E"/>
                </a:solidFill>
                <a:latin typeface="Raleway"/>
              </a:rPr>
              <a:t>We are currently upgrading our computer software. We apologise for any delays you may experience and appreciate your patience.</a:t>
            </a:r>
          </a:p>
          <a:p>
            <a:pPr>
              <a:lnSpc>
                <a:spcPts val="2030"/>
              </a:lnSpc>
            </a:pPr>
          </a:p>
          <a:p>
            <a:pPr>
              <a:lnSpc>
                <a:spcPts val="2030"/>
              </a:lnSpc>
            </a:pPr>
            <a:r>
              <a:rPr lang="en-US" sz="1400" spc="126">
                <a:solidFill>
                  <a:srgbClr val="1E1E1E"/>
                </a:solidFill>
                <a:latin typeface="Raleway"/>
              </a:rPr>
              <a:t>Thank you for your understanding.</a:t>
            </a:r>
          </a:p>
        </p:txBody>
      </p:sp>
      <p:sp>
        <p:nvSpPr>
          <p:cNvPr name="AutoShape 7" id="7"/>
          <p:cNvSpPr/>
          <p:nvPr/>
        </p:nvSpPr>
        <p:spPr>
          <a:xfrm rot="0">
            <a:off x="548271" y="3022616"/>
            <a:ext cx="701074" cy="0"/>
          </a:xfrm>
          <a:prstGeom prst="line">
            <a:avLst/>
          </a:prstGeom>
          <a:ln cap="flat" w="47625">
            <a:solidFill>
              <a:srgbClr val="1E1E1E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2"/>
          <a:srcRect l="0" t="1146" r="0" b="1146"/>
          <a:stretch>
            <a:fillRect/>
          </a:stretch>
        </p:blipFill>
        <p:spPr>
          <a:xfrm flipH="false" flipV="false" rot="0">
            <a:off x="320676" y="5981853"/>
            <a:ext cx="695790" cy="235989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727199" y="5847891"/>
            <a:ext cx="2466975" cy="369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452"/>
              </a:lnSpc>
            </a:pPr>
            <a:r>
              <a:rPr lang="en-US" sz="1200" spc="72">
                <a:solidFill>
                  <a:srgbClr val="1E1E1E"/>
                </a:solidFill>
                <a:latin typeface="Raleway"/>
              </a:rPr>
              <a:t>Customisable field for the Clinic Name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DAFQ8S7YKgo</dc:identifier>
  <dcterms:modified xsi:type="dcterms:W3CDTF">2011-08-01T06:04:30Z</dcterms:modified>
  <cp:revision>1</cp:revision>
  <dc:title>Green with Circles Promotion Announcement</dc:title>
</cp:coreProperties>
</file>